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6"/>
  </p:notesMasterIdLst>
  <p:sldIdLst>
    <p:sldId id="256" r:id="rId3"/>
    <p:sldId id="259" r:id="rId4"/>
    <p:sldId id="280" r:id="rId5"/>
    <p:sldId id="281" r:id="rId6"/>
    <p:sldId id="283" r:id="rId7"/>
    <p:sldId id="282" r:id="rId8"/>
    <p:sldId id="285" r:id="rId9"/>
    <p:sldId id="286" r:id="rId10"/>
    <p:sldId id="260" r:id="rId11"/>
    <p:sldId id="288" r:id="rId12"/>
    <p:sldId id="287" r:id="rId13"/>
    <p:sldId id="261" r:id="rId14"/>
    <p:sldId id="289" r:id="rId15"/>
    <p:sldId id="262" r:id="rId16"/>
    <p:sldId id="294" r:id="rId17"/>
    <p:sldId id="263" r:id="rId18"/>
    <p:sldId id="293" r:id="rId19"/>
    <p:sldId id="292" r:id="rId20"/>
    <p:sldId id="290" r:id="rId21"/>
    <p:sldId id="291" r:id="rId22"/>
    <p:sldId id="264" r:id="rId23"/>
    <p:sldId id="267" r:id="rId24"/>
    <p:sldId id="279" r:id="rId25"/>
    <p:sldId id="269" r:id="rId26"/>
    <p:sldId id="270" r:id="rId27"/>
    <p:sldId id="272" r:id="rId28"/>
    <p:sldId id="271" r:id="rId29"/>
    <p:sldId id="274" r:id="rId30"/>
    <p:sldId id="275" r:id="rId31"/>
    <p:sldId id="273" r:id="rId32"/>
    <p:sldId id="277" r:id="rId33"/>
    <p:sldId id="295" r:id="rId34"/>
    <p:sldId id="25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83808" autoAdjust="0"/>
  </p:normalViewPr>
  <p:slideViewPr>
    <p:cSldViewPr>
      <p:cViewPr varScale="1">
        <p:scale>
          <a:sx n="80" d="100"/>
          <a:sy n="80" d="100"/>
        </p:scale>
        <p:origin x="787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8" d="100"/>
        <a:sy n="38" d="100"/>
      </p:scale>
      <p:origin x="0" y="-5986"/>
    </p:cViewPr>
  </p:sorterViewPr>
  <p:notesViewPr>
    <p:cSldViewPr>
      <p:cViewPr varScale="1">
        <p:scale>
          <a:sx n="64" d="100"/>
          <a:sy n="64" d="100"/>
        </p:scale>
        <p:origin x="2539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87AA-0D99-42CE-A71B-10FA9908BBF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67DB-EFF0-400D-96A1-6799F871D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FA480D-CB17-4C49-BB2A-C7514E1C7CEA}" type="datetimeFigureOut">
              <a:rPr lang="en-US" smtClean="0"/>
              <a:pPr/>
              <a:t>12/10/2015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sz="1600" baseline="0" dirty="0">
              <a:solidFill>
                <a:schemeClr val="tx2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smtClean="0"/>
              <a:t>A </a:t>
            </a:r>
            <a:r>
              <a:rPr dirty="0" err="1" smtClean="0"/>
              <a:t>Fakhatchee</a:t>
            </a:r>
            <a:r>
              <a:rPr dirty="0" smtClean="0"/>
              <a:t> Intervention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Bruce Holst</a:t>
            </a:r>
          </a:p>
          <a:p>
            <a:r>
              <a:rPr lang="en-US" dirty="0" smtClean="0"/>
              <a:t>Botany Department</a:t>
            </a:r>
          </a:p>
          <a:p>
            <a:r>
              <a:rPr lang="en-US" dirty="0" smtClean="0"/>
              <a:t>Marie Selby Botanical Gardens</a:t>
            </a:r>
          </a:p>
          <a:p>
            <a:r>
              <a:rPr lang="en-US" dirty="0" smtClean="0"/>
              <a:t>Sarasota, Florida, USA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5"/>
            <a:ext cx="9131299" cy="68484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1500" y="571500"/>
            <a:ext cx="4572000" cy="3429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3800" y="914400"/>
            <a:ext cx="2605086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14 Plants Returned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76600"/>
            <a:ext cx="4648200" cy="348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3568" y="511968"/>
            <a:ext cx="3943350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51435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Inspection: March 24,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700" y="901700"/>
            <a:ext cx="6807200" cy="5105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6807200" cy="5105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</a:t>
            </a:r>
            <a:r>
              <a:rPr lang="en-US" dirty="0" err="1" smtClean="0"/>
              <a:t>Outplanting</a:t>
            </a:r>
            <a:r>
              <a:rPr lang="en-US" dirty="0" smtClean="0"/>
              <a:t>: Nov. 20, 2015</a:t>
            </a:r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7086600" y="2809875"/>
            <a:ext cx="22098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50 Plants Returned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251" y="857251"/>
            <a:ext cx="6858000" cy="51434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7800" y="2101850"/>
            <a:ext cx="5080000" cy="3810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Genera: </a:t>
            </a:r>
            <a:r>
              <a:rPr lang="en-US" i="1" dirty="0" err="1" smtClean="0"/>
              <a:t>Catopsis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881" y="2085181"/>
            <a:ext cx="5099050" cy="38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Genera: </a:t>
            </a:r>
            <a:r>
              <a:rPr lang="en-US" i="1" dirty="0" err="1" smtClean="0"/>
              <a:t>Guzmania</a:t>
            </a:r>
            <a:endParaRPr lang="en-US" i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625" y="5257800"/>
            <a:ext cx="1933575" cy="228600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Photo: Shirley Denton</a:t>
            </a:r>
            <a:endParaRPr lang="en-US" dirty="0"/>
          </a:p>
        </p:txBody>
      </p:sp>
      <p:pic>
        <p:nvPicPr>
          <p:cNvPr id="1026" name="Picture 2" descr="Guzmania monostac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24000"/>
            <a:ext cx="2857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4"/>
            <a:ext cx="9105899" cy="6829425"/>
          </a:xfrm>
        </p:spPr>
      </p:pic>
    </p:spTree>
    <p:extLst>
      <p:ext uri="{BB962C8B-B14F-4D97-AF65-F5344CB8AC3E}">
        <p14:creationId xmlns:p14="http://schemas.microsoft.com/office/powerpoint/2010/main" val="6256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093199" cy="6819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Intervention: March 5, 2014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4" y="1371600"/>
            <a:ext cx="7844131" cy="5235106"/>
          </a:xfrm>
        </p:spPr>
      </p:pic>
    </p:spTree>
    <p:extLst>
      <p:ext uri="{BB962C8B-B14F-4D97-AF65-F5344CB8AC3E}">
        <p14:creationId xmlns:p14="http://schemas.microsoft.com/office/powerpoint/2010/main" val="16995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Seedling Photography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46" y="1524000"/>
            <a:ext cx="6850108" cy="4572000"/>
          </a:xfrm>
        </p:spPr>
      </p:pic>
    </p:spTree>
    <p:extLst>
      <p:ext uri="{BB962C8B-B14F-4D97-AF65-F5344CB8AC3E}">
        <p14:creationId xmlns:p14="http://schemas.microsoft.com/office/powerpoint/2010/main" val="27038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utriculata</a:t>
            </a:r>
            <a:r>
              <a:rPr lang="en-US" dirty="0" smtClean="0"/>
              <a:t>: April 20, 2015</a:t>
            </a:r>
            <a:endParaRPr lang="en-US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0606"/>
            <a:ext cx="8229600" cy="3218787"/>
          </a:xfrm>
        </p:spPr>
      </p:pic>
    </p:spTree>
    <p:extLst>
      <p:ext uri="{BB962C8B-B14F-4D97-AF65-F5344CB8AC3E}">
        <p14:creationId xmlns:p14="http://schemas.microsoft.com/office/powerpoint/2010/main" val="36572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8472"/>
            <a:ext cx="8229600" cy="358305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utriculata</a:t>
            </a:r>
            <a:r>
              <a:rPr lang="en-US" dirty="0" smtClean="0"/>
              <a:t>: June 1, 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846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utriculata</a:t>
            </a:r>
            <a:r>
              <a:rPr lang="en-US" dirty="0" smtClean="0"/>
              <a:t>: June 25, 2015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0983"/>
            <a:ext cx="8229600" cy="4298034"/>
          </a:xfrm>
        </p:spPr>
      </p:pic>
    </p:spTree>
    <p:extLst>
      <p:ext uri="{BB962C8B-B14F-4D97-AF65-F5344CB8AC3E}">
        <p14:creationId xmlns:p14="http://schemas.microsoft.com/office/powerpoint/2010/main" val="10332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utriculata</a:t>
            </a:r>
            <a:r>
              <a:rPr lang="en-US" dirty="0" smtClean="0"/>
              <a:t>: July 2, 2015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5738"/>
            <a:ext cx="8229600" cy="2968524"/>
          </a:xfrm>
        </p:spPr>
      </p:pic>
    </p:spTree>
    <p:extLst>
      <p:ext uri="{BB962C8B-B14F-4D97-AF65-F5344CB8AC3E}">
        <p14:creationId xmlns:p14="http://schemas.microsoft.com/office/powerpoint/2010/main" val="15148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utriculata</a:t>
            </a:r>
            <a:r>
              <a:rPr lang="en-US" dirty="0" smtClean="0"/>
              <a:t>: August 27, 2015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4678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utriculata</a:t>
            </a:r>
            <a:r>
              <a:rPr lang="en-US" dirty="0" smtClean="0"/>
              <a:t>: Sept. 21, 2015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" y="1524000"/>
            <a:ext cx="7459578" cy="4572000"/>
          </a:xfrm>
        </p:spPr>
      </p:pic>
    </p:spTree>
    <p:extLst>
      <p:ext uri="{BB962C8B-B14F-4D97-AF65-F5344CB8AC3E}">
        <p14:creationId xmlns:p14="http://schemas.microsoft.com/office/powerpoint/2010/main" val="24881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utriculata</a:t>
            </a:r>
            <a:r>
              <a:rPr lang="en-US" dirty="0" smtClean="0"/>
              <a:t>: Oct. 26, 2015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04626"/>
            <a:ext cx="8229600" cy="3610748"/>
          </a:xfrm>
        </p:spPr>
      </p:pic>
    </p:spTree>
    <p:extLst>
      <p:ext uri="{BB962C8B-B14F-4D97-AF65-F5344CB8AC3E}">
        <p14:creationId xmlns:p14="http://schemas.microsoft.com/office/powerpoint/2010/main" val="53848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utriculata</a:t>
            </a:r>
            <a:r>
              <a:rPr lang="en-US" dirty="0" smtClean="0"/>
              <a:t>: Nov. 23, 2015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40551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109" y="1162484"/>
            <a:ext cx="6736379" cy="4495801"/>
          </a:xfrm>
        </p:spPr>
      </p:pic>
    </p:spTree>
    <p:extLst>
      <p:ext uri="{BB962C8B-B14F-4D97-AF65-F5344CB8AC3E}">
        <p14:creationId xmlns:p14="http://schemas.microsoft.com/office/powerpoint/2010/main" val="4277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bartramii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81200"/>
            <a:ext cx="3048000" cy="4572000"/>
          </a:xfrm>
        </p:spPr>
      </p:pic>
    </p:spTree>
    <p:extLst>
      <p:ext uri="{BB962C8B-B14F-4D97-AF65-F5344CB8AC3E}">
        <p14:creationId xmlns:p14="http://schemas.microsoft.com/office/powerpoint/2010/main" val="13415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Tillandsia </a:t>
            </a:r>
            <a:r>
              <a:rPr lang="en-US" i="1" dirty="0" err="1" smtClean="0"/>
              <a:t>setacea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930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0800"/>
            <a:ext cx="5105399" cy="6807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438400"/>
            <a:ext cx="54864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Carol and Virginia Miller</a:t>
            </a:r>
          </a:p>
          <a:p>
            <a:r>
              <a:rPr lang="en-US" dirty="0" smtClean="0"/>
              <a:t>Wade Collier and David </a:t>
            </a:r>
            <a:r>
              <a:rPr lang="en-US" dirty="0" err="1" smtClean="0"/>
              <a:t>Troxell</a:t>
            </a:r>
            <a:endParaRPr lang="en-US" dirty="0" smtClean="0"/>
          </a:p>
          <a:p>
            <a:r>
              <a:rPr lang="en-US" dirty="0" smtClean="0"/>
              <a:t>Mike Owen and </a:t>
            </a:r>
            <a:r>
              <a:rPr lang="en-US" dirty="0" err="1" smtClean="0"/>
              <a:t>Fakahatchee</a:t>
            </a:r>
            <a:r>
              <a:rPr lang="en-US" dirty="0" smtClean="0"/>
              <a:t> Staff and Volunteers</a:t>
            </a:r>
          </a:p>
          <a:p>
            <a:r>
              <a:rPr lang="en-US" dirty="0" smtClean="0"/>
              <a:t>Teresa Cooper, UF</a:t>
            </a:r>
          </a:p>
          <a:p>
            <a:r>
              <a:rPr lang="en-US" dirty="0" smtClean="0"/>
              <a:t>Selby Gardens Botany, Education, and Hort. Staff</a:t>
            </a:r>
          </a:p>
          <a:p>
            <a:r>
              <a:rPr lang="en-US" dirty="0" smtClean="0"/>
              <a:t>Naples Botanical Garden</a:t>
            </a:r>
          </a:p>
          <a:p>
            <a:r>
              <a:rPr lang="en-US" dirty="0" smtClean="0"/>
              <a:t>Caves Branch Botanical Garden, Belize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4572000"/>
            <a:ext cx="27432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800"/>
            <a:ext cx="2743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8875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700" y="901700"/>
            <a:ext cx="6807200" cy="5105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800"/>
            <a:ext cx="5105400" cy="6807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3949" y="857251"/>
            <a:ext cx="6858000" cy="51434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" y="0"/>
            <a:ext cx="5181600" cy="3886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4661" y="1969626"/>
            <a:ext cx="5586713" cy="41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534156"/>
            <a:ext cx="4876800" cy="328574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8877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Outplanting</a:t>
            </a:r>
            <a:r>
              <a:rPr lang="en-US" dirty="0" smtClean="0"/>
              <a:t>: November 13, 2014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524000"/>
            <a:ext cx="6807199" cy="5105400"/>
          </a:xfrm>
        </p:spPr>
      </p:pic>
    </p:spTree>
    <p:extLst>
      <p:ext uri="{BB962C8B-B14F-4D97-AF65-F5344CB8AC3E}">
        <p14:creationId xmlns:p14="http://schemas.microsoft.com/office/powerpoint/2010/main" val="21403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4B4DB3A-C1C4-465B-9355-C0B33B7AAE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Day presentation</Template>
  <TotalTime>0</TotalTime>
  <Words>168</Words>
  <Application>Microsoft Office PowerPoint</Application>
  <PresentationFormat>On-screen Show (4:3)</PresentationFormat>
  <Paragraphs>35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Constantia</vt:lpstr>
      <vt:lpstr>Wingdings 2</vt:lpstr>
      <vt:lpstr>Paper</vt:lpstr>
      <vt:lpstr>A Fakhatchee Intervention </vt:lpstr>
      <vt:lpstr>Intervention: March 5,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Outplanting: November 13, 2014</vt:lpstr>
      <vt:lpstr>PowerPoint Presentation</vt:lpstr>
      <vt:lpstr>14 Plants Returned</vt:lpstr>
      <vt:lpstr>First Inspection: March 24, 2015</vt:lpstr>
      <vt:lpstr>PowerPoint Presentation</vt:lpstr>
      <vt:lpstr>Second Outplanting: Nov. 20, 2015</vt:lpstr>
      <vt:lpstr>PowerPoint Presentation</vt:lpstr>
      <vt:lpstr>Other Genera: Catopsis</vt:lpstr>
      <vt:lpstr>Other Genera: Guzmania</vt:lpstr>
      <vt:lpstr>PowerPoint Presentation</vt:lpstr>
      <vt:lpstr>PowerPoint Presentation</vt:lpstr>
      <vt:lpstr>PowerPoint Presentation</vt:lpstr>
      <vt:lpstr>Seedling Photography</vt:lpstr>
      <vt:lpstr>Tillandsia utriculata: April 20, 2015</vt:lpstr>
      <vt:lpstr>Tillandsia utriculata: June 1, 2015</vt:lpstr>
      <vt:lpstr>Tillandsia utriculata: June 25, 2015</vt:lpstr>
      <vt:lpstr>Tillandsia utriculata: July 2, 2015</vt:lpstr>
      <vt:lpstr>Tillandsia utriculata: August 27, 2015</vt:lpstr>
      <vt:lpstr>Tillandsia utriculata: Sept. 21, 2015</vt:lpstr>
      <vt:lpstr>Tillandsia utriculata: Oct. 26, 2015</vt:lpstr>
      <vt:lpstr>Tillandsia utriculata: Nov. 23, 2015</vt:lpstr>
      <vt:lpstr>Tillandsia bartramii</vt:lpstr>
      <vt:lpstr>Tillandsia setacea</vt:lpstr>
      <vt:lpstr>PowerPoint Presentation</vt:lpstr>
      <vt:lpstr>Acknowledgments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2014-10-29T01:13:02Z</dcterms:created>
  <dcterms:modified xsi:type="dcterms:W3CDTF">2015-12-10T13:40:54Z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TC102513359990</vt:lpwstr>
  </property>
</Properties>
</file>